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e358b3c5d0d463f" /><Relationship Type="http://schemas.openxmlformats.org/officeDocument/2006/relationships/extended-properties" Target="/docProps/app.xml" Id="R0f45919d250c428f" /><Relationship Type="http://schemas.openxmlformats.org/officeDocument/2006/relationships/officeDocument" Target="/ppt/presentation.xml" Id="Re1724c5002ea4ec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075a28fb78d477c"/>
  </p:sldMasterIdLst>
  <p:notesMasterIdLst>
    <p:notesMasterId xmlns:r="http://schemas.openxmlformats.org/officeDocument/2006/relationships" r:id="R678c01306d664fdc"/>
  </p:notesMasterIdLst>
  <p:sldIdLst>
    <p:sldId xmlns:r="http://schemas.openxmlformats.org/officeDocument/2006/relationships" id="256" r:id="R79d949a165fc4f43"/>
    <p:sldId xmlns:r="http://schemas.openxmlformats.org/officeDocument/2006/relationships" id="257" r:id="R598bcf6b911c4fee"/>
    <p:sldId xmlns:r="http://schemas.openxmlformats.org/officeDocument/2006/relationships" id="258" r:id="R5c93390fad554289"/>
    <p:sldId xmlns:r="http://schemas.openxmlformats.org/officeDocument/2006/relationships" id="259" r:id="Ra8c6b92c0cda49ad"/>
    <p:sldId xmlns:r="http://schemas.openxmlformats.org/officeDocument/2006/relationships" id="260" r:id="R1cbaa2b8c1884f20"/>
    <p:sldId xmlns:r="http://schemas.openxmlformats.org/officeDocument/2006/relationships" id="261" r:id="Rd15e4d0425fe4bf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415bc13fc6c42d0" /><Relationship Type="http://schemas.openxmlformats.org/officeDocument/2006/relationships/slideMaster" Target="/ppt/slideMasters/slideMaster1.xml" Id="Rf075a28fb78d477c" /><Relationship Type="http://schemas.openxmlformats.org/officeDocument/2006/relationships/notesMaster" Target="/ppt/notesMasters/notesMaster1.xml" Id="R678c01306d664fdc" /><Relationship Type="http://schemas.openxmlformats.org/officeDocument/2006/relationships/presProps" Target="/ppt/presProps.xml" Id="Re0e5b013998a43cd" /><Relationship Type="http://schemas.openxmlformats.org/officeDocument/2006/relationships/tableStyles" Target="/ppt/tableStyles.xml" Id="R5d462d086d7b4f8d" /><Relationship Type="http://schemas.openxmlformats.org/officeDocument/2006/relationships/slide" Target="/ppt/slides/slide1.xml" Id="R79d949a165fc4f43" /><Relationship Type="http://schemas.openxmlformats.org/officeDocument/2006/relationships/slide" Target="/ppt/slides/slide2.xml" Id="R598bcf6b911c4fee" /><Relationship Type="http://schemas.openxmlformats.org/officeDocument/2006/relationships/slide" Target="/ppt/slides/slide3.xml" Id="R5c93390fad554289" /><Relationship Type="http://schemas.openxmlformats.org/officeDocument/2006/relationships/slide" Target="/ppt/slides/slide4.xml" Id="Ra8c6b92c0cda49ad" /><Relationship Type="http://schemas.openxmlformats.org/officeDocument/2006/relationships/slide" Target="/ppt/slides/slide5.xml" Id="R1cbaa2b8c1884f20" /><Relationship Type="http://schemas.openxmlformats.org/officeDocument/2006/relationships/slide" Target="/ppt/slides/slide6.xml" Id="Rd15e4d0425fe4bf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a4f31e7af2647a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10d89ba6b8b4021" /><Relationship Type="http://schemas.openxmlformats.org/officeDocument/2006/relationships/notesMaster" Target="/ppt/notesMasters/notesMaster1.xml" Id="Rbe3b73b176a94c6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fcc338cd04b48a2" /><Relationship Type="http://schemas.openxmlformats.org/officeDocument/2006/relationships/notesMaster" Target="/ppt/notesMasters/notesMaster1.xml" Id="R020748c334dc431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6411607ce74f14" /><Relationship Type="http://schemas.openxmlformats.org/officeDocument/2006/relationships/notesMaster" Target="/ppt/notesMasters/notesMaster1.xml" Id="R3fdc6f3cb04e4de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5a92325681e49b6" /><Relationship Type="http://schemas.openxmlformats.org/officeDocument/2006/relationships/notesMaster" Target="/ppt/notesMasters/notesMaster1.xml" Id="R98f452d6423d4c7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04523c8ecdc40f3" /><Relationship Type="http://schemas.openxmlformats.org/officeDocument/2006/relationships/notesMaster" Target="/ppt/notesMasters/notesMaster1.xml" Id="R36fcf315761b40b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e24b8a6106f4eaa" /><Relationship Type="http://schemas.openxmlformats.org/officeDocument/2006/relationships/notesMaster" Target="/ppt/notesMasters/notesMaster1.xml" Id="Rf256975a1733499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Immagine generata come concept estetico, non prodotto reale.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Contenuti basati sul sito Stratochimica e sulle indicazioni del committente. Le immagini sono concept illustrativi generati, non fotografie di prodotti realizzati. Prestazioni e compatibilità richiedono prove sul componente.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Contenuti basati sul sito Stratochimica e sulle indicazioni del committente. Le immagini sono concept illustrativi generati, non fotografie di prodotti realizzati. Prestazioni e compatibilità richiedono prove sul componente.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Contenuti basati sul sito Stratochimica e sulle indicazioni del committente. Le immagini sono concept illustrativi generati, non fotografie di prodotti realizzati. Prestazioni e compatibilità richiedono prove sul componente.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Contenuti basati sul sito Stratochimica e sulle indicazioni del committente. Le immagini sono concept illustrativi generati, non fotografie di prodotti realizzati. Prestazioni e compatibilità richiedono prove sul componente.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Contenuti basati sul sito Stratochimica e sulle indicazioni del committente. Le immagini sono concept illustrativi generati, non fotografie di prodotti realizzati. Prestazioni e compatibilità richiedono prove sul componente.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73395c1dd4b42e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f99d70f8c2454d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b1330200e84e5f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53ac6ed2850480e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13feef2345142fc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ef67c0a855443b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Accent rule">
            <a:extLst xmlns:a="http://schemas.openxmlformats.org/drawingml/2006/main">
              <a:ext uri="{FF2B5EF4-FFF2-40B4-BE49-F238E27FC236}">
                <a16:creationId xmlns:a16="http://schemas.microsoft.com/office/drawing/2014/main" id="{663FF945-8A19-4755-B905-D1612A3F2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2209800"/>
            <a:ext cx="609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>
            <a:noFill/>
            <a:prstDash val="solid"/>
          </a:ln>
        </p:spPr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C39F08DB-493F-4A2A-A877-86BC483FBCF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3" name="Subtitle">
            <a:extLst xmlns:a="http://schemas.openxmlformats.org/drawingml/2006/main">
              <a:ext uri="{FF2B5EF4-FFF2-40B4-BE49-F238E27FC236}">
                <a16:creationId xmlns:a16="http://schemas.microsoft.com/office/drawing/2014/main" id="{0BA91161-EF74-48DA-9880-AB5F83E40081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Accent rule">
            <a:extLst xmlns:a="http://schemas.openxmlformats.org/drawingml/2006/main">
              <a:ext uri="{FF2B5EF4-FFF2-40B4-BE49-F238E27FC236}">
                <a16:creationId xmlns:a16="http://schemas.microsoft.com/office/drawing/2014/main" id="{E3F1DBC5-CB0B-4FC6-B694-B8603D481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2476500"/>
            <a:ext cx="609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>
            <a:noFill/>
            <a:prstDash val="solid"/>
          </a:ln>
        </p:spPr>
      </p:sp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0B995BDE-8713-47A5-A796-1D098814130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Accent rule">
            <a:extLst xmlns:a="http://schemas.openxmlformats.org/drawingml/2006/main">
              <a:ext uri="{FF2B5EF4-FFF2-40B4-BE49-F238E27FC236}">
                <a16:creationId xmlns:a16="http://schemas.microsoft.com/office/drawing/2014/main" id="{109AD160-E7C4-46D8-B711-8DEEC11CB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524000"/>
            <a:ext cx="609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>
            <a:noFill/>
            <a:prstDash val="solid"/>
          </a:ln>
        </p:spPr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C6A35FF1-12B1-49E5-A934-44262A15D40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3" name="Body">
            <a:extLst xmlns:a="http://schemas.openxmlformats.org/drawingml/2006/main">
              <a:ext uri="{FF2B5EF4-FFF2-40B4-BE49-F238E27FC236}">
                <a16:creationId xmlns:a16="http://schemas.microsoft.com/office/drawing/2014/main" id="{C8F70A08-9430-4915-A54B-4713A7F1E31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Accent rule">
            <a:extLst xmlns:a="http://schemas.openxmlformats.org/drawingml/2006/main">
              <a:ext uri="{FF2B5EF4-FFF2-40B4-BE49-F238E27FC236}">
                <a16:creationId xmlns:a16="http://schemas.microsoft.com/office/drawing/2014/main" id="{81F117FA-6FEE-4D90-841E-1C193CBA1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524000"/>
            <a:ext cx="609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>
            <a:noFill/>
            <a:prstDash val="solid"/>
          </a:ln>
        </p:spPr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8A849340-712C-46AF-9C24-57D66471F46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3" name="Left column">
            <a:extLst xmlns:a="http://schemas.openxmlformats.org/drawingml/2006/main">
              <a:ext uri="{FF2B5EF4-FFF2-40B4-BE49-F238E27FC236}">
                <a16:creationId xmlns:a16="http://schemas.microsoft.com/office/drawing/2014/main" id="{ED7837BC-A719-46AC-A668-9C2E382739F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  <p:sp>
        <p:nvSpPr>
          <p:cNvPr id="4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802F8DE9-AED5-4CAB-A110-1E6B3F450E1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Accent rule">
            <a:extLst xmlns:a="http://schemas.openxmlformats.org/drawingml/2006/main">
              <a:ext uri="{FF2B5EF4-FFF2-40B4-BE49-F238E27FC236}">
                <a16:creationId xmlns:a16="http://schemas.microsoft.com/office/drawing/2014/main" id="{4D581359-82F7-4969-BA99-45B60F25E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524000"/>
            <a:ext cx="609600" cy="381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1"/>
          </a:solidFill>
          <a:ln xmlns:a="http://schemas.openxmlformats.org/drawingml/2006/main">
            <a:noFill/>
            <a:prstDash val="solid"/>
          </a:ln>
        </p:spPr>
      </p:sp>
      <p:sp>
        <p:nvSpPr>
          <p:cNvPr id="2" name="Title">
            <a:extLst xmlns:a="http://schemas.openxmlformats.org/drawingml/2006/main">
              <a:ext uri="{FF2B5EF4-FFF2-40B4-BE49-F238E27FC236}">
                <a16:creationId xmlns:a16="http://schemas.microsoft.com/office/drawing/2014/main" id="{0A10E07E-71FF-4F86-90E2-07B2E182F7F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1pPr>
            <a:lvl2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2pPr>
            <a:lvl3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3pPr>
            <a:lvl4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4pPr>
            <a:lvl5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5pPr>
            <a:lvl6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6pPr>
            <a:lvl7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7pPr>
            <a:lvl8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8pPr>
            <a:lvl9pPr marL="0" inden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lvl9pPr>
          </a:lstStyle>
          <a:p xmlns:a="http://schemas.openxmlformats.org/drawingml/2006/main"/>
        </p:txBody>
      </p:sp>
      <p:sp>
        <p:nvSpPr>
          <p:cNvPr id="3" name="Left column">
            <a:extLst xmlns:a="http://schemas.openxmlformats.org/drawingml/2006/main">
              <a:ext uri="{FF2B5EF4-FFF2-40B4-BE49-F238E27FC236}">
                <a16:creationId xmlns:a16="http://schemas.microsoft.com/office/drawing/2014/main" id="{192C5763-CC40-45C0-8F69-358A4E69BB2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lvl1pPr marL="228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1pPr>
            <a:lvl2pPr marL="533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2pPr>
            <a:lvl3pPr marL="838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3pPr>
            <a:lvl4pPr marL="1143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4pPr>
            <a:lvl5pPr marL="14478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5pPr>
            <a:lvl6pPr marL="17526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6pPr>
            <a:lvl7pPr marL="20574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7pPr>
            <a:lvl8pPr marL="23622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8pPr>
            <a:lvl9pPr marL="2667000" indent="-22860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d120a78ff634de2" /><Relationship Type="http://schemas.openxmlformats.org/officeDocument/2006/relationships/slideLayout" Target="/ppt/slideLayouts/slideLayout1.xml" Id="Ra9242af54e804885" /><Relationship Type="http://schemas.openxmlformats.org/officeDocument/2006/relationships/slideLayout" Target="/ppt/slideLayouts/slideLayout2.xml" Id="R49713bcbf58442ab" /><Relationship Type="http://schemas.openxmlformats.org/officeDocument/2006/relationships/slideLayout" Target="/ppt/slideLayouts/slideLayout3.xml" Id="Rba111bc8c8394a3f" /><Relationship Type="http://schemas.openxmlformats.org/officeDocument/2006/relationships/slideLayout" Target="/ppt/slideLayouts/slideLayout4.xml" Id="R7f7aaa0dd0644f6d" /><Relationship Type="http://schemas.openxmlformats.org/officeDocument/2006/relationships/slideLayout" Target="/ppt/slideLayouts/slideLayout5.xml" Id="Re4b5d42e73cd4267" /><Relationship Type="http://schemas.openxmlformats.org/officeDocument/2006/relationships/slideLayout" Target="/ppt/slideLayouts/slideLayout6.xml" Id="Rf38db09a6199425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9242af54e804885"/>
    <p:sldLayoutId xmlns:r="http://schemas.openxmlformats.org/officeDocument/2006/relationships" id="2147483650" r:id="R49713bcbf58442ab"/>
    <p:sldLayoutId xmlns:r="http://schemas.openxmlformats.org/officeDocument/2006/relationships" id="2147483651" r:id="Rba111bc8c8394a3f"/>
    <p:sldLayoutId xmlns:r="http://schemas.openxmlformats.org/officeDocument/2006/relationships" id="2147483652" r:id="R7f7aaa0dd0644f6d"/>
    <p:sldLayoutId xmlns:r="http://schemas.openxmlformats.org/officeDocument/2006/relationships" id="2147483653" r:id="Re4b5d42e73cd4267"/>
    <p:sldLayoutId xmlns:r="http://schemas.openxmlformats.org/officeDocument/2006/relationships" id="2147483654" r:id="Rf38db09a6199425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71707ba7aca47db" /><Relationship Type="http://schemas.openxmlformats.org/officeDocument/2006/relationships/image" Target="/ppt/media/image.png" Id="Rd0a1fb01c5f246b2" /><Relationship Type="http://schemas.openxmlformats.org/officeDocument/2006/relationships/notesSlide" Target="/ppt/notesSlides/notesSlide1.xml" Id="R7d5f66a0a5bd435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f6b3c4267824520" /><Relationship Type="http://schemas.openxmlformats.org/officeDocument/2006/relationships/notesSlide" Target="/ppt/notesSlides/notesSlide2.xml" Id="Rb42ab1c03f55417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92080a25fcf466e" /><Relationship Type="http://schemas.openxmlformats.org/officeDocument/2006/relationships/image" Target="/ppt/media/image2.png" Id="R56774fd917b44c62" /><Relationship Type="http://schemas.openxmlformats.org/officeDocument/2006/relationships/notesSlide" Target="/ppt/notesSlides/notesSlide3.xml" Id="R4428a8528d6f476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40285bb4751492c" /><Relationship Type="http://schemas.openxmlformats.org/officeDocument/2006/relationships/notesSlide" Target="/ppt/notesSlides/notesSlide4.xml" Id="R0f40450e8134487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e71af5aa18943f5" /><Relationship Type="http://schemas.openxmlformats.org/officeDocument/2006/relationships/notesSlide" Target="/ppt/notesSlides/notesSlide5.xml" Id="Rb17dbd843bf54d9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52f8aa27b8e4a01" /><Relationship Type="http://schemas.openxmlformats.org/officeDocument/2006/relationships/notesSlide" Target="/ppt/notesSlides/notesSlide6.xml" Id="Re1f077af620448e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a1fb01c5f246b2"/>
          <a:srcRect xmlns:a="http://schemas.openxmlformats.org/drawingml/2006/main" l="0" t="7813" r="0" b="781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5B0356-9C35-4161-B7A0-220BC3EEA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066800"/>
            <a:ext cx="60007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63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63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45A2E1-B122-4CEA-A78F-41EBCDEBA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2190750"/>
            <a:ext cx="5143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8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8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Finiture effetto specchio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B446E0-24F6-4677-9CB2-87D4D652C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429000"/>
            <a:ext cx="43815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Ricerca sulle superfici</a:t>
            </a:r>
          </a:p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per il tuo prodotto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02B735-D104-44FA-AC99-AFB2BE719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5943600"/>
            <a:ext cx="3810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3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STRATOCHIMICA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CEB111-9DA4-446C-9408-74F646819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0" y="6324600"/>
            <a:ext cx="2190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05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05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Concept illustrativo</a:t>
            </a:r>
          </a:p>
        </p:txBody>
      </p:sp>
    </p:spTree>
    <p:extLst>
      <p:ext uri="{BB962C8B-B14F-4D97-AF65-F5344CB8AC3E}">
        <p14:creationId xmlns:p14="http://schemas.microsoft.com/office/powerpoint/2010/main" val="193187624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EFC42E-7B49-4B7B-846B-2FB3465AA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3375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 / STRATOCHIMICA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0A2F8D-4715-441A-8280-957338D7F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90600"/>
            <a:ext cx="106680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Il progetto Metaluce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EFE2B1-5B6B-48B2-BDB1-8F8875758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02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EE19DD-9611-43BA-B894-2A769E403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05050"/>
            <a:ext cx="6477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Una finitura metallica a specchio,</a:t>
            </a:r>
          </a:p>
          <a:p xmlns:a="http://schemas.openxmlformats.org/drawingml/2006/main">
            <a:pPr>
              <a:defRPr sz="27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sviluppata intorno al componente.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CF4A409-B910-4D98-95E4-C469DA66C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867150"/>
            <a:ext cx="65722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Studiamo il ciclo in funzione del materiale,</a:t>
            </a:r>
          </a:p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della geometria e dell’effetto desiderato.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La campionatura permette di valutare</a:t>
            </a:r>
          </a:p>
          <a:p xmlns:a="http://schemas.openxmlformats.org/drawingml/2006/main">
            <a:pPr>
              <a:def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resa estetica, adesione e protezione.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126AD5C-C0D5-4834-868C-AE9DF95B0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2381250"/>
            <a:ext cx="34290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3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SUPPORTI DA VALUTARE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B319A86-0CC3-4493-BF7F-5D9B7F341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3048000"/>
            <a:ext cx="3333750" cy="2190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ABS e policarbonato</a:t>
            </a:r>
          </a:p>
          <a:p xmlns:a="http://schemas.openxmlformats.org/drawingml/2006/main">
            <a:pPr>
              <a:def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Vetro</a:t>
            </a:r>
          </a:p>
          <a:p xmlns:a="http://schemas.openxmlformats.org/drawingml/2006/main">
            <a:pPr>
              <a:def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Metalli</a:t>
            </a:r>
          </a:p>
          <a:p xmlns:a="http://schemas.openxmlformats.org/drawingml/2006/main">
            <a:pPr>
              <a:def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1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Prototipi e stampa 3D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914DEB-EF01-4B9A-986F-5219F33B9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0" y="5486400"/>
            <a:ext cx="3286125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4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Compatibilità da verificare sul pezzo.</a:t>
            </a:r>
          </a:p>
        </p:txBody>
      </p:sp>
    </p:spTree>
    <p:extLst>
      <p:ext uri="{BB962C8B-B14F-4D97-AF65-F5344CB8AC3E}">
        <p14:creationId xmlns:p14="http://schemas.microsoft.com/office/powerpoint/2010/main" val="1713826081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8531F4-2B74-47C6-B824-85F07EAAF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3375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 / STRATOCHIMICA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ECF02B-33A3-4FFE-B6F4-8A083A673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90600"/>
            <a:ext cx="106680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Effetti e personalizzazioni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772B37-0A2F-4DA0-A29A-E190B6034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03</a:t>
            </a:r>
          </a:p>
        </p:txBody>
      </p:sp>
      <p:pic>
        <p:nvPicPr>
          <p:cNvPr id="1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774fd917b44c62"/>
          <a:srcRect xmlns:a="http://schemas.openxmlformats.org/drawingml/2006/main" l="130" t="0" r="13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096000" y="2095500"/>
            <a:ext cx="5486400" cy="366712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13F5B2-3BD1-47F0-AC37-C91DA46C9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0"/>
            <a:ext cx="48577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Argento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2E9CEB-C974-439E-8406-728350817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905125"/>
            <a:ext cx="49530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Riflesso luminoso e aspetto essenziale.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9E23321-642B-4FAE-84EA-9D32BE5F0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571875"/>
            <a:ext cx="5143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Oro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8D4E48-AE93-489B-AA9A-895069D21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57650"/>
            <a:ext cx="4762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Una finitura calda e luminosa.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7828D0-A1F9-4B71-9E03-087B7DB02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686300"/>
            <a:ext cx="5143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6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Oro rosa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6BDAB14-CAD7-46DF-B7E4-2D4F3721D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191125"/>
            <a:ext cx="514350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Riflessi rosati, effetto specchio.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0F81D6-9C67-435E-AA68-C638045A8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6010275"/>
            <a:ext cx="104775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35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35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Le immagini esprimono direzioni estetiche. Il campione definisce il risultato.</a:t>
            </a:r>
          </a:p>
        </p:txBody>
      </p:sp>
    </p:spTree>
    <p:extLst>
      <p:ext uri="{BB962C8B-B14F-4D97-AF65-F5344CB8AC3E}">
        <p14:creationId xmlns:p14="http://schemas.microsoft.com/office/powerpoint/2010/main" val="7447017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CD5DB26-00D4-4F48-AD87-9B08ECD99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3375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 / STRATOCHIMICA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B8278B-88C6-4FC6-B7F8-2168C7F75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90600"/>
            <a:ext cx="106680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Settori di applicazione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A04774-292F-4004-9959-50DEED744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04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BB90E0E-19F9-4D13-8E40-993EAFD19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33625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Moda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E84520-42A8-4F74-942C-C8811569B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19400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Accessori e dettagli decorativi.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1ECBCF-AFE5-431E-9640-A4B119F96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581400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Occhiali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DB68ED3-79BA-4AEB-B8EE-681A02B6E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067175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Montature e componenti.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2126A5-CB3B-4022-9CC8-1DCB867A4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829175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Industria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009FEE-416C-4286-9339-0F1410159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14950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Particolari tecnici e prodotti di serie.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F1F1F08-B15C-4A01-B2CA-D5FFF66FA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2333625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Automotive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7EA356-36E1-4C91-99EE-F6A144914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2819400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Componenti estetici, secondo i requisiti del progetto.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E438DAF-CA65-466C-BE3B-5D12A9D92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3581400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Settori speciali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A58C86-E5A8-4A66-B580-0F46A38AC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4067175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Materiali e geometrie fuori standard.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B7C460E-C196-4068-9606-651DDCACE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4829175"/>
            <a:ext cx="5143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47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Arredo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318269E-A10D-44C2-90B6-BD3BBE577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57950" y="5314950"/>
            <a:ext cx="5000625" cy="6572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Complementi, maniglie e oggetti di design.</a:t>
            </a:r>
          </a:p>
        </p:txBody>
      </p:sp>
    </p:spTree>
    <p:extLst>
      <p:ext uri="{BB962C8B-B14F-4D97-AF65-F5344CB8AC3E}">
        <p14:creationId xmlns:p14="http://schemas.microsoft.com/office/powerpoint/2010/main" val="162175642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91193DE-2C20-4F56-905D-DEFC536CA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3375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 / STRATOCHIMICA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720D52-3830-457D-8C06-D9272A487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90600"/>
            <a:ext cx="106680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Sviluppo del ciclo e campionatura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0468A1-5529-4196-B8DA-031A3FCEE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05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95C4D1D-5DAD-47C2-88BC-03D5FBF29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76475"/>
            <a:ext cx="7143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01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D4BEF0-93A3-4C0D-9B1A-796A95737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2276475"/>
            <a:ext cx="2857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Il componente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ACFB8F-CB73-4322-858D-2506C2E03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2276475"/>
            <a:ext cx="6648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Materiale, geometria, impiego e risultato desiderato.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752CB1-6FF0-4012-835F-7FF18F4F4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190875"/>
            <a:ext cx="7143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02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BE595B-83D7-4E3B-A7F0-781385AAF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857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Le prove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623C55-685C-4980-B143-393459856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3190875"/>
            <a:ext cx="6648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Preparazione, metallizzazione e protezione da mettere a punto.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BD80CE-40B5-422F-B4AA-ED7540D8E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105275"/>
            <a:ext cx="7143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03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B1CF9A-D489-4B47-BC82-D753EEBC7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4105275"/>
            <a:ext cx="2857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La verifica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A3290E8-424E-46C9-B685-3829EB4F7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4105275"/>
            <a:ext cx="6648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Aspetto, adesione e resistenze secondo l’applicazione.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11D516-2DE3-48CD-B762-AB471E87F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714375" cy="428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025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04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C75683-CBE7-413C-AA00-207503685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5019675"/>
            <a:ext cx="28575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La produzione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734432-CA7B-4C44-BE27-B03143443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67250" y="5019675"/>
            <a:ext cx="664845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7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Parametri applicativi e ripetibilità del ciclo.</a:t>
            </a:r>
          </a:p>
        </p:txBody>
      </p:sp>
    </p:spTree>
    <p:extLst>
      <p:ext uri="{BB962C8B-B14F-4D97-AF65-F5344CB8AC3E}">
        <p14:creationId xmlns:p14="http://schemas.microsoft.com/office/powerpoint/2010/main" val="101448721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80C1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60CDCD9-A064-4612-9F75-04B42EF7C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3375"/>
            <a:ext cx="666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20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METALUCE / STRATOCHIMICA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BCAE87-7807-4A05-B14C-D3595AD11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990600"/>
            <a:ext cx="1066800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9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Un confronto sul tuo prodotto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9A760F5-4A31-4670-9FFA-C2A028AFA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86500"/>
            <a:ext cx="571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06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EFAD13-2C55-4FCF-9DAA-2BB88C7B0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428875"/>
            <a:ext cx="106680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450">
                <a:solidFill>
                  <a:srgbClr val="E8D7B3"/>
                </a:solidFill>
                <a:latin typeface="Bitstream Charter"/>
                <a:ea typeface="Bitstream Charter"/>
                <a:cs typeface="Bitstream Charter"/>
              </a:rPr>
              <a:t>Il primo passo è un campione.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1713D5-4147-4BF8-A3FA-6F831D23D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48050"/>
            <a:ext cx="1009650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Per iniziare: una foto o un pezzo, il materiale,</a:t>
            </a:r>
          </a:p>
          <a:p xmlns:a="http://schemas.openxmlformats.org/drawingml/2006/main">
            <a:pPr>
              <a:def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25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l’effetto desiderato e le condizioni di utilizzo.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6D737DC-A00B-4CF7-957E-14AF39DAA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00625"/>
            <a:ext cx="10096500" cy="57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0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3000">
                <a:solidFill>
                  <a:srgbClr val="F4F1EB"/>
                </a:solidFill>
                <a:latin typeface="Bitstream Charter"/>
                <a:ea typeface="Bitstream Charter"/>
                <a:cs typeface="Bitstream Charter"/>
              </a:rPr>
              <a:t>info@stratochimica.it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281E4C2-7B7C-43EE-87CB-502297477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0250"/>
            <a:ext cx="104775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50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Stratochimica S.r.l.</a:t>
            </a:r>
          </a:p>
          <a:p xmlns:a="http://schemas.openxmlformats.org/drawingml/2006/main">
            <a:pPr>
              <a:defRPr sz="150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500">
                <a:solidFill>
                  <a:srgbClr val="BFC2C5"/>
                </a:solidFill>
                <a:latin typeface="Bitstream Charter"/>
                <a:ea typeface="Bitstream Charter"/>
                <a:cs typeface="Bitstream Charter"/>
              </a:rPr>
              <a:t>Consulenza su processi produttivi e cicli di verniciatura per PVD e sputtering.</a:t>
            </a:r>
          </a:p>
        </p:txBody>
      </p:sp>
    </p:spTree>
    <p:extLst>
      <p:ext uri="{BB962C8B-B14F-4D97-AF65-F5344CB8AC3E}">
        <p14:creationId xmlns:p14="http://schemas.microsoft.com/office/powerpoint/2010/main" val="1933828190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2026-10-07T08:20:06.1580000Z</dcterms:created>
  <dcterms:modified xsi:type="dcterms:W3CDTF">2026-10-07T08:20:06.1580000Z</dcterms:modified>
</coreProperties>
</file>